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c4754026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c4754026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c4754026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c4754026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c4ecd44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c4ecd44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6c4754026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6c4754026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c47540262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c4754026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c4754026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c4754026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c4754026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c4754026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c4754026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c4754026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c47540262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c47540262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forms.gle/hKyVXp3GEuA2n4kk7" TargetMode="External"/><Relationship Id="rId4" Type="http://schemas.openxmlformats.org/officeDocument/2006/relationships/hyperlink" Target="https://forms.gle/yz3eKdDoesVqHBbK7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Presentation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Bailey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Questions?</a:t>
            </a:r>
            <a:endParaRPr b="1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Our Question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Does the color scheme of a website affect one’s sense of usability for that website? We think YES.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We hypothesize that color schemes directly affect whether or not a user finds an interface usable and prefers to keep using it.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Common Themes in Research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Color and visual experience can influence interaction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Influence of color for people with disabilities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◆"/>
            </a:pPr>
            <a:r>
              <a:rPr lang="en">
                <a:solidFill>
                  <a:schemeClr val="dk1"/>
                </a:solidFill>
              </a:rPr>
              <a:t>Color-blindness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◆"/>
            </a:pPr>
            <a:r>
              <a:rPr lang="en">
                <a:solidFill>
                  <a:schemeClr val="dk1"/>
                </a:solidFill>
              </a:rPr>
              <a:t>Dyslexia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Differences in preference between people,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◆"/>
            </a:pPr>
            <a:r>
              <a:rPr lang="en">
                <a:solidFill>
                  <a:schemeClr val="dk1"/>
                </a:solidFill>
              </a:rPr>
              <a:t>Demographics, gender, culture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Experimental Design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Random assignment of participants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Interaction with Website 1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Survey -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https://forms.gle/hKyVXp3GEuA2n4kk7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Break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Interaction with Website 2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Survey -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https://forms.gle/yz3eKdDoesVqHBbK7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75" y="1436200"/>
            <a:ext cx="4433753" cy="2441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075" y="1436200"/>
            <a:ext cx="4444978" cy="2441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 rotWithShape="1">
          <a:blip r:embed="rId3">
            <a:alphaModFix/>
          </a:blip>
          <a:srcRect b="2973" l="0" r="0" t="4408"/>
          <a:stretch/>
        </p:blipFill>
        <p:spPr>
          <a:xfrm>
            <a:off x="4676775" y="1620563"/>
            <a:ext cx="4314823" cy="2186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86075"/>
            <a:ext cx="4419598" cy="2255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00" y="1352450"/>
            <a:ext cx="4433825" cy="2438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100" y="1360150"/>
            <a:ext cx="4433825" cy="242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 b="5606" l="0" r="0" t="0"/>
          <a:stretch/>
        </p:blipFill>
        <p:spPr>
          <a:xfrm>
            <a:off x="989900" y="212475"/>
            <a:ext cx="7164202" cy="198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9900" y="2448551"/>
            <a:ext cx="7164194" cy="233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114150" y="433025"/>
            <a:ext cx="89157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2"/>
                </a:solidFill>
              </a:rPr>
              <a:t>Next Steps and Our Life with the IRB (and CITI Training)</a:t>
            </a:r>
            <a:endParaRPr b="1" sz="2600">
              <a:solidFill>
                <a:schemeClr val="lt2"/>
              </a:solidFill>
            </a:endParaRPr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CONDUCT THE STUDY!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Change the study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◆"/>
            </a:pPr>
            <a:r>
              <a:rPr lang="en">
                <a:solidFill>
                  <a:schemeClr val="dk1"/>
                </a:solidFill>
              </a:rPr>
              <a:t>2 Parts, rather than 1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◆"/>
            </a:pPr>
            <a:r>
              <a:rPr lang="en">
                <a:solidFill>
                  <a:schemeClr val="dk1"/>
                </a:solidFill>
              </a:rPr>
              <a:t>Don’t use Wordpress.com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◆"/>
            </a:pPr>
            <a:r>
              <a:rPr lang="en">
                <a:solidFill>
                  <a:schemeClr val="dk1"/>
                </a:solidFill>
              </a:rPr>
              <a:t>Color Schemes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◆"/>
            </a:pPr>
            <a:r>
              <a:rPr lang="en">
                <a:solidFill>
                  <a:schemeClr val="dk1"/>
                </a:solidFill>
              </a:rPr>
              <a:t>Content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◆"/>
            </a:pPr>
            <a:r>
              <a:rPr lang="en">
                <a:solidFill>
                  <a:schemeClr val="dk1"/>
                </a:solidFill>
              </a:rPr>
              <a:t>Layout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◆"/>
            </a:pPr>
            <a:r>
              <a:rPr lang="en">
                <a:solidFill>
                  <a:schemeClr val="dk1"/>
                </a:solidFill>
              </a:rPr>
              <a:t>Platform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IRB Approval?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>
                <a:solidFill>
                  <a:schemeClr val="dk1"/>
                </a:solidFill>
              </a:rPr>
              <a:t>CITI Training Dilemma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